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32918400" cy="21945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A89EA6"/>
    <a:srgbClr val="36C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B5BC42-2197-4121-B70A-5C7D480819CA}" v="516" dt="2023-11-21T18:09:34.242"/>
    <p1510:client id="{1855B538-1855-6924-F603-3C39FA75164B}" v="243" dt="2023-11-21T18:01:00.050"/>
    <p1510:client id="{3E6DD26C-7459-6E03-310D-FB464C1780F8}" v="158" dt="2023-11-21T18:00:25.498"/>
    <p1510:client id="{7C289B8A-60BC-4A41-B84E-8F3DEAD9978D}" v="526" dt="2023-11-21T20:14:32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1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8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9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5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7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8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7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7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9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1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6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6.wdp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microsoft.com/office/2007/relationships/hdphoto" Target="../media/hdphoto18.wdp"/><Relationship Id="rId21" Type="http://schemas.microsoft.com/office/2007/relationships/hdphoto" Target="../media/hdphoto10.wdp"/><Relationship Id="rId34" Type="http://schemas.openxmlformats.org/officeDocument/2006/relationships/image" Target="../media/image17.png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33" Type="http://schemas.microsoft.com/office/2007/relationships/hdphoto" Target="../media/hdphoto16.wdp"/><Relationship Id="rId38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image" Target="../media/image19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microsoft.com/office/2007/relationships/hdphoto" Target="../media/hdphoto9.wdp"/><Relationship Id="rId31" Type="http://schemas.microsoft.com/office/2007/relationships/hdphoto" Target="../media/hdphoto15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microsoft.com/office/2007/relationships/hdphoto" Target="../media/hdphoto13.wdp"/><Relationship Id="rId30" Type="http://schemas.openxmlformats.org/officeDocument/2006/relationships/image" Target="../media/image15.png"/><Relationship Id="rId35" Type="http://schemas.microsoft.com/office/2007/relationships/hdphoto" Target="../media/hdphoto17.wdp"/><Relationship Id="rId8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9E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E034BE-8B59-FA63-695C-A2AB65299105}"/>
              </a:ext>
            </a:extLst>
          </p:cNvPr>
          <p:cNvSpPr/>
          <p:nvPr/>
        </p:nvSpPr>
        <p:spPr>
          <a:xfrm>
            <a:off x="472488" y="4641801"/>
            <a:ext cx="16807929" cy="16749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184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E7AD8A-6D28-5F98-D62D-C11027C0E83F}"/>
              </a:ext>
            </a:extLst>
          </p:cNvPr>
          <p:cNvSpPr/>
          <p:nvPr/>
        </p:nvSpPr>
        <p:spPr>
          <a:xfrm>
            <a:off x="16382726" y="4641799"/>
            <a:ext cx="16063185" cy="167498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61F287-148B-EB21-71F2-2A03A2BCCBD1}"/>
              </a:ext>
            </a:extLst>
          </p:cNvPr>
          <p:cNvSpPr txBox="1"/>
          <p:nvPr/>
        </p:nvSpPr>
        <p:spPr>
          <a:xfrm>
            <a:off x="2691727" y="3111612"/>
            <a:ext cx="11202073" cy="1341286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Abadi Extra Light" panose="020B0204020104020204" pitchFamily="34" charset="0"/>
                <a:cs typeface="Cordia New" panose="020B0502040204020203" pitchFamily="34" charset="-34"/>
              </a:rPr>
              <a:t>Stress without self-care</a:t>
            </a:r>
          </a:p>
        </p:txBody>
      </p:sp>
      <p:pic>
        <p:nvPicPr>
          <p:cNvPr id="12" name="Picture 18" descr="Hearts clipart heartbeat, Hearts heartbeat Transparent FREE for ...">
            <a:extLst>
              <a:ext uri="{FF2B5EF4-FFF2-40B4-BE49-F238E27FC236}">
                <a16:creationId xmlns:a16="http://schemas.microsoft.com/office/drawing/2014/main" id="{5EC2CD02-2BF9-A038-645B-9E4170858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3" b="87050" l="11522" r="81087">
                        <a14:foregroundMark x1="41522" y1="65036" x2="41522" y2="65036"/>
                        <a14:foregroundMark x1="59565" y1="49496" x2="59565" y2="49496"/>
                        <a14:foregroundMark x1="59565" y1="49496" x2="59565" y2="49496"/>
                        <a14:foregroundMark x1="15000" y1="32230" x2="15000" y2="32230"/>
                        <a14:foregroundMark x1="11630" y1="31655" x2="11630" y2="31655"/>
                        <a14:foregroundMark x1="11630" y1="31655" x2="11630" y2="31655"/>
                        <a14:foregroundMark x1="29348" y1="8345" x2="29348" y2="8345"/>
                        <a14:foregroundMark x1="66739" y1="7770" x2="66739" y2="7770"/>
                        <a14:foregroundMark x1="81087" y1="32806" x2="81087" y2="32806"/>
                        <a14:foregroundMark x1="47826" y1="87194" x2="47826" y2="87194"/>
                        <a14:foregroundMark x1="28043" y1="6763" x2="28043" y2="6763"/>
                        <a14:foregroundMark x1="64674" y1="7194" x2="64674" y2="7194"/>
                        <a14:foregroundMark x1="64674" y1="7194" x2="64674" y2="7194"/>
                        <a14:foregroundMark x1="65109" y1="7194" x2="65109" y2="7194"/>
                        <a14:foregroundMark x1="52500" y1="60000" x2="52500" y2="60000"/>
                        <a14:foregroundMark x1="52500" y1="60000" x2="52500" y2="60000"/>
                        <a14:foregroundMark x1="52500" y1="60000" x2="52500" y2="60000"/>
                        <a14:foregroundMark x1="52500" y1="60000" x2="52500" y2="60000"/>
                        <a14:foregroundMark x1="52500" y1="60000" x2="52500" y2="60000"/>
                        <a14:foregroundMark x1="52500" y1="60000" x2="52500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3" r="11154" b="11225"/>
          <a:stretch/>
        </p:blipFill>
        <p:spPr bwMode="auto">
          <a:xfrm>
            <a:off x="538466" y="4658017"/>
            <a:ext cx="4903311" cy="403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igarette Clip Art, Vector Images &amp; Illustrations - iStock">
            <a:extLst>
              <a:ext uri="{FF2B5EF4-FFF2-40B4-BE49-F238E27FC236}">
                <a16:creationId xmlns:a16="http://schemas.microsoft.com/office/drawing/2014/main" id="{264D83C2-38C3-1822-68BC-1D3F1EEA21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268" b="91830" l="9874" r="96849">
                        <a14:foregroundMark x1="81933" y1="42810" x2="81933" y2="42810"/>
                        <a14:foregroundMark x1="74160" y1="51307" x2="74160" y2="51307"/>
                        <a14:foregroundMark x1="92647" y1="34314" x2="92647" y2="34314"/>
                        <a14:foregroundMark x1="96849" y1="35621" x2="96849" y2="35621"/>
                        <a14:foregroundMark x1="72479" y1="48039" x2="72479" y2="48039"/>
                        <a14:foregroundMark x1="72479" y1="48039" x2="72479" y2="48039"/>
                        <a14:foregroundMark x1="72479" y1="48039" x2="72479" y2="48039"/>
                        <a14:foregroundMark x1="72479" y1="48039" x2="72479" y2="48039"/>
                        <a14:foregroundMark x1="79622" y1="48039" x2="79622" y2="4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306"/>
          <a:stretch/>
        </p:blipFill>
        <p:spPr bwMode="auto">
          <a:xfrm>
            <a:off x="12176347" y="4650024"/>
            <a:ext cx="4208149" cy="4188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6" descr="Liver Disease, alhamdulillah, Sick, liver, pill, broken Heart, Bonbon ...">
            <a:extLst>
              <a:ext uri="{FF2B5EF4-FFF2-40B4-BE49-F238E27FC236}">
                <a16:creationId xmlns:a16="http://schemas.microsoft.com/office/drawing/2014/main" id="{BE113794-398A-08EF-47B9-C553FBDE8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71" b="95989" l="2312" r="96243">
                        <a14:foregroundMark x1="19364" y1="24069" x2="19364" y2="24069"/>
                        <a14:foregroundMark x1="8382" y1="32092" x2="8382" y2="32092"/>
                        <a14:foregroundMark x1="44220" y1="86246" x2="44220" y2="86246"/>
                        <a14:foregroundMark x1="92486" y1="66476" x2="92486" y2="66476"/>
                        <a14:foregroundMark x1="96243" y1="69341" x2="96243" y2="69341"/>
                        <a14:foregroundMark x1="24277" y1="22923" x2="24277" y2="22923"/>
                        <a14:foregroundMark x1="3468" y1="42120" x2="3468" y2="42120"/>
                        <a14:foregroundMark x1="21676" y1="33238" x2="21676" y2="33238"/>
                        <a14:foregroundMark x1="32081" y1="92550" x2="32081" y2="92550"/>
                        <a14:foregroundMark x1="46243" y1="93696" x2="46243" y2="93696"/>
                        <a14:foregroundMark x1="47399" y1="85673" x2="47399" y2="85673"/>
                        <a14:foregroundMark x1="48555" y1="91404" x2="48555" y2="91404"/>
                        <a14:foregroundMark x1="49711" y1="91977" x2="49711" y2="91977"/>
                        <a14:foregroundMark x1="56069" y1="95989" x2="56069" y2="95989"/>
                        <a14:foregroundMark x1="22254" y1="20344" x2="22254" y2="20344"/>
                        <a14:foregroundMark x1="17919" y1="27507" x2="17919" y2="27507"/>
                        <a14:foregroundMark x1="20520" y1="18052" x2="20520" y2="18052"/>
                        <a14:foregroundMark x1="27746" y1="20344" x2="27746" y2="20344"/>
                        <a14:foregroundMark x1="27746" y1="20344" x2="27746" y2="20344"/>
                        <a14:foregroundMark x1="27746" y1="20344" x2="27746" y2="20344"/>
                        <a14:foregroundMark x1="27746" y1="20344" x2="27746" y2="20344"/>
                        <a14:foregroundMark x1="12428" y1="12894" x2="13006" y2="23782"/>
                        <a14:foregroundMark x1="13006" y1="23782" x2="14451" y2="27507"/>
                        <a14:foregroundMark x1="15029" y1="18052" x2="15029" y2="18052"/>
                        <a14:foregroundMark x1="3468" y1="18625" x2="3468" y2="18625"/>
                        <a14:foregroundMark x1="19364" y1="19771" x2="19364" y2="19771"/>
                        <a14:foregroundMark x1="18786" y1="15759" x2="18786" y2="15759"/>
                        <a14:foregroundMark x1="18786" y1="15759" x2="18786" y2="15759"/>
                        <a14:foregroundMark x1="18786" y1="15759" x2="18786" y2="15759"/>
                        <a14:foregroundMark x1="21098" y1="15759" x2="27168" y2="15186"/>
                        <a14:foregroundMark x1="21098" y1="11748" x2="32659" y2="14613"/>
                        <a14:foregroundMark x1="32659" y1="14613" x2="23988" y2="27221"/>
                        <a14:foregroundMark x1="23988" y1="27221" x2="16185" y2="28080"/>
                        <a14:foregroundMark x1="27168" y1="25788" x2="41618" y2="13754"/>
                        <a14:foregroundMark x1="41618" y1="13754" x2="20809" y2="9742"/>
                        <a14:foregroundMark x1="20809" y1="9742" x2="15029" y2="10602"/>
                        <a14:foregroundMark x1="37572" y1="10602" x2="12428" y2="4871"/>
                        <a14:foregroundMark x1="12428" y1="4871" x2="6936" y2="11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32" y="15107730"/>
            <a:ext cx="4834090" cy="522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Transparent Bored Png - Student Tired Clipart, Png Download - kindpng">
            <a:extLst>
              <a:ext uri="{FF2B5EF4-FFF2-40B4-BE49-F238E27FC236}">
                <a16:creationId xmlns:a16="http://schemas.microsoft.com/office/drawing/2014/main" id="{03720DAA-8160-31B5-BBC3-50D64355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69" b="89718" l="4008" r="89662">
                        <a14:foregroundMark x1="4219" y1="47782" x2="4219" y2="47782"/>
                        <a14:foregroundMark x1="57595" y1="46573" x2="57595" y2="46573"/>
                        <a14:foregroundMark x1="62658" y1="39718" x2="62658" y2="39718"/>
                        <a14:foregroundMark x1="52532" y1="8669" x2="52532" y2="8669"/>
                        <a14:foregroundMark x1="52532" y1="8669" x2="52532" y2="8669"/>
                        <a14:foregroundMark x1="57595" y1="43548" x2="57595" y2="43548"/>
                        <a14:foregroundMark x1="57595" y1="43548" x2="57595" y2="43548"/>
                        <a14:foregroundMark x1="57595" y1="43548" x2="57595" y2="43548"/>
                        <a14:foregroundMark x1="68354" y1="43548" x2="68354" y2="43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110" y="4718999"/>
            <a:ext cx="4657554" cy="48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erson stretching his arms&#10;&#10;Description automatically generated">
            <a:extLst>
              <a:ext uri="{FF2B5EF4-FFF2-40B4-BE49-F238E27FC236}">
                <a16:creationId xmlns:a16="http://schemas.microsoft.com/office/drawing/2014/main" id="{B3BDAB47-9CD6-4E47-D34D-774178D53C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24" b="92366" l="9969" r="89720">
                        <a14:foregroundMark x1="49714" y1="91386" x2="43614" y2="91603"/>
                        <a14:foregroundMark x1="65109" y1="90840" x2="60206" y2="91014"/>
                        <a14:foregroundMark x1="35514" y1="91985" x2="35514" y2="91985"/>
                        <a14:foregroundMark x1="37695" y1="91603" x2="37695" y2="91603"/>
                        <a14:foregroundMark x1="39252" y1="91221" x2="39252" y2="91221"/>
                        <a14:foregroundMark x1="33645" y1="90076" x2="45483" y2="90840"/>
                        <a14:foregroundMark x1="69782" y1="91221" x2="60694" y2="91917"/>
                        <a14:foregroundMark x1="37072" y1="91221" x2="32399" y2="91221"/>
                        <a14:foregroundMark x1="73209" y1="91221" x2="66044" y2="90840"/>
                        <a14:foregroundMark x1="31776" y1="90840" x2="31776" y2="90840"/>
                        <a14:foregroundMark x1="18692" y1="59924" x2="18692" y2="59924"/>
                        <a14:foregroundMark x1="21184" y1="64885" x2="21184" y2="64885"/>
                        <a14:foregroundMark x1="76947" y1="41603" x2="76947" y2="41603"/>
                        <a14:foregroundMark x1="78816" y1="45420" x2="78816" y2="45420"/>
                        <a14:foregroundMark x1="85670" y1="62977" x2="85670" y2="62977"/>
                        <a14:foregroundMark x1="55763" y1="91603" x2="55763" y2="91603"/>
                        <a14:foregroundMark x1="59190" y1="90840" x2="52336" y2="90840"/>
                        <a14:backgroundMark x1="50838" y1="87956" x2="47975" y2="88168"/>
                        <a14:backgroundMark x1="58255" y1="87405" x2="57437" y2="87466"/>
                        <a14:backgroundMark x1="69470" y1="88168" x2="69470" y2="88168"/>
                        <a14:backgroundMark x1="34891" y1="87023" x2="34891" y2="87023"/>
                        <a14:backgroundMark x1="39875" y1="87023" x2="39875" y2="87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74597" y="13984936"/>
            <a:ext cx="4998598" cy="4056515"/>
          </a:xfrm>
          <a:prstGeom prst="rect">
            <a:avLst/>
          </a:prstGeom>
        </p:spPr>
      </p:pic>
      <p:pic>
        <p:nvPicPr>
          <p:cNvPr id="21" name="Picture 4" descr="Self-Care Isn’t Selfish - Empowered Life Counseling">
            <a:extLst>
              <a:ext uri="{FF2B5EF4-FFF2-40B4-BE49-F238E27FC236}">
                <a16:creationId xmlns:a16="http://schemas.microsoft.com/office/drawing/2014/main" id="{702AA6C7-78A1-08CD-E324-D10F76464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667" b="94333" l="5667" r="96000">
                        <a14:foregroundMark x1="22667" y1="12000" x2="87333" y2="79000"/>
                        <a14:foregroundMark x1="80000" y1="14667" x2="13667" y2="80000"/>
                        <a14:foregroundMark x1="27667" y1="89667" x2="14667" y2="80000"/>
                        <a14:foregroundMark x1="14667" y1="80000" x2="7333" y2="70667"/>
                        <a14:foregroundMark x1="7333" y1="70667" x2="5667" y2="66667"/>
                        <a14:foregroundMark x1="6333" y1="63000" x2="5667" y2="41000"/>
                        <a14:foregroundMark x1="5667" y1="41000" x2="11000" y2="28000"/>
                        <a14:foregroundMark x1="11000" y1="28000" x2="19000" y2="18667"/>
                        <a14:foregroundMark x1="28667" y1="9667" x2="39667" y2="4667"/>
                        <a14:foregroundMark x1="39667" y1="4667" x2="54667" y2="4667"/>
                        <a14:foregroundMark x1="54667" y1="4667" x2="73667" y2="11000"/>
                        <a14:foregroundMark x1="84000" y1="19333" x2="91333" y2="31333"/>
                        <a14:foregroundMark x1="91333" y1="31333" x2="92000" y2="65000"/>
                        <a14:foregroundMark x1="92000" y1="65000" x2="91000" y2="70000"/>
                        <a14:foregroundMark x1="87667" y1="76667" x2="82000" y2="83000"/>
                        <a14:foregroundMark x1="82000" y1="83000" x2="66000" y2="92333"/>
                        <a14:foregroundMark x1="66000" y1="92333" x2="41000" y2="94667"/>
                        <a14:foregroundMark x1="41000" y1="94667" x2="31000" y2="93000"/>
                        <a14:foregroundMark x1="31000" y1="93000" x2="31000" y2="92667"/>
                        <a14:foregroundMark x1="96333" y1="48667" x2="96333" y2="48667"/>
                        <a14:foregroundMark x1="67000" y1="94333" x2="67000" y2="94333"/>
                        <a14:backgroundMark x1="13667" y1="14000" x2="13667" y2="1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552" y="14763521"/>
            <a:ext cx="6504684" cy="650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5,042 Tired Student Cartoon Images, Stock Photos, 3D objects, &amp; Vectors |  Shutterstock">
            <a:extLst>
              <a:ext uri="{FF2B5EF4-FFF2-40B4-BE49-F238E27FC236}">
                <a16:creationId xmlns:a16="http://schemas.microsoft.com/office/drawing/2014/main" id="{AB9F8810-80CC-FC83-3313-6CD02890A8F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75720" y1="40580" x2="75720" y2="40580"/>
                        <a14:foregroundMark x1="38272" y1="24155" x2="38272" y2="24155"/>
                        <a14:foregroundMark x1="35391" y1="23188" x2="35391" y2="23188"/>
                        <a14:foregroundMark x1="34979" y1="26570" x2="34979" y2="26570"/>
                        <a14:foregroundMark x1="39506" y1="21739" x2="39506" y2="21739"/>
                        <a14:foregroundMark x1="34568" y1="26087" x2="34568" y2="26087"/>
                        <a14:foregroundMark x1="33745" y1="25604" x2="33745" y2="25604"/>
                        <a14:foregroundMark x1="25514" y1="33333" x2="25514" y2="33333"/>
                        <a14:foregroundMark x1="50617" y1="18841" x2="50617" y2="18841"/>
                        <a14:foregroundMark x1="51029" y1="14010" x2="51029" y2="14010"/>
                        <a14:foregroundMark x1="50206" y1="25121" x2="50206" y2="25121"/>
                        <a14:foregroundMark x1="60494" y1="18357" x2="60494" y2="18357"/>
                        <a14:foregroundMark x1="59259" y1="19807" x2="59259" y2="19807"/>
                        <a14:foregroundMark x1="58848" y1="22222" x2="58848" y2="22222"/>
                        <a14:foregroundMark x1="58848" y1="22705" x2="58848" y2="22705"/>
                        <a14:foregroundMark x1="58025" y1="25121" x2="58025" y2="25121"/>
                      </a14:backgroundRemoval>
                    </a14:imgEffect>
                  </a14:imgLayer>
                </a14:imgProps>
              </a:ext>
            </a:extLst>
          </a:blip>
          <a:srcRect t="1829" r="-514" b="-1829"/>
          <a:stretch/>
        </p:blipFill>
        <p:spPr>
          <a:xfrm>
            <a:off x="-152867" y="16733606"/>
            <a:ext cx="6906132" cy="5773003"/>
          </a:xfrm>
          <a:prstGeom prst="rect">
            <a:avLst/>
          </a:prstGeom>
        </p:spPr>
      </p:pic>
      <p:pic>
        <p:nvPicPr>
          <p:cNvPr id="27" name="Picture 26" descr="A cartoon child at a table with food around it&#10;&#10;Description automatically generated">
            <a:extLst>
              <a:ext uri="{FF2B5EF4-FFF2-40B4-BE49-F238E27FC236}">
                <a16:creationId xmlns:a16="http://schemas.microsoft.com/office/drawing/2014/main" id="{681C72BB-7144-A3EF-2588-2710EF1FF5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265" b="93590" l="2165" r="96104">
                        <a14:foregroundMark x1="78355" y1="23504" x2="44589" y2="14103"/>
                        <a14:foregroundMark x1="44589" y1="14103" x2="23810" y2="21368"/>
                        <a14:foregroundMark x1="23810" y1="21368" x2="12987" y2="33761"/>
                        <a14:foregroundMark x1="12987" y1="33761" x2="17316" y2="69231"/>
                        <a14:foregroundMark x1="17316" y1="69231" x2="27706" y2="80769"/>
                        <a14:foregroundMark x1="27706" y1="80769" x2="46753" y2="86752"/>
                        <a14:foregroundMark x1="46753" y1="86752" x2="64502" y2="84188"/>
                        <a14:foregroundMark x1="64502" y1="84188" x2="80087" y2="71368"/>
                        <a14:foregroundMark x1="80087" y1="71368" x2="87013" y2="50000"/>
                        <a14:foregroundMark x1="87013" y1="50000" x2="78355" y2="25214"/>
                        <a14:foregroundMark x1="62771" y1="9402" x2="48485" y2="6410"/>
                        <a14:foregroundMark x1="48485" y1="6410" x2="29437" y2="8120"/>
                        <a14:foregroundMark x1="29437" y1="8120" x2="19913" y2="19658"/>
                        <a14:foregroundMark x1="12987" y1="27350" x2="3896" y2="43162"/>
                        <a14:foregroundMark x1="3896" y1="43162" x2="3463" y2="46581"/>
                        <a14:foregroundMark x1="58442" y1="94017" x2="37662" y2="92308"/>
                        <a14:foregroundMark x1="87446" y1="37607" x2="87446" y2="65385"/>
                        <a14:foregroundMark x1="88312" y1="32479" x2="92208" y2="57265"/>
                        <a14:foregroundMark x1="55844" y1="40171" x2="50649" y2="63248"/>
                        <a14:foregroundMark x1="41558" y1="43162" x2="58874" y2="46154"/>
                        <a14:foregroundMark x1="38961" y1="37179" x2="48918" y2="74359"/>
                        <a14:foregroundMark x1="38961" y1="33333" x2="38961" y2="40598"/>
                        <a14:foregroundMark x1="13853" y1="79915" x2="3030" y2="57265"/>
                        <a14:foregroundMark x1="58874" y1="7265" x2="78355" y2="13248"/>
                        <a14:foregroundMark x1="84416" y1="55128" x2="77489" y2="44444"/>
                        <a14:foregroundMark x1="80519" y1="65385" x2="82251" y2="40171"/>
                        <a14:foregroundMark x1="82251" y1="40171" x2="82251" y2="40171"/>
                        <a14:foregroundMark x1="81385" y1="82906" x2="43723" y2="90171"/>
                        <a14:foregroundMark x1="43723" y1="90171" x2="31169" y2="87179"/>
                        <a14:foregroundMark x1="31169" y1="87179" x2="15152" y2="76923"/>
                        <a14:foregroundMark x1="36797" y1="80342" x2="21212" y2="66239"/>
                        <a14:foregroundMark x1="29870" y1="76068" x2="18615" y2="54274"/>
                        <a14:foregroundMark x1="18615" y1="54274" x2="17749" y2="42735"/>
                        <a14:foregroundMark x1="17749" y1="42735" x2="20779" y2="35470"/>
                        <a14:foregroundMark x1="3463" y1="49145" x2="13853" y2="24359"/>
                        <a14:foregroundMark x1="96104" y1="55128" x2="89610" y2="34615"/>
                        <a14:foregroundMark x1="89610" y1="34615" x2="82251" y2="26068"/>
                        <a14:foregroundMark x1="82251" y1="26068" x2="77489" y2="22650"/>
                        <a14:foregroundMark x1="4329" y1="30342" x2="4329" y2="30342"/>
                        <a14:foregroundMark x1="6061" y1="31197" x2="6061" y2="31197"/>
                        <a14:foregroundMark x1="6061" y1="34615" x2="6061" y2="34615"/>
                        <a14:foregroundMark x1="6061" y1="34615" x2="6061" y2="34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60879" y="4949726"/>
            <a:ext cx="4952072" cy="5083839"/>
          </a:xfrm>
          <a:prstGeom prst="rect">
            <a:avLst/>
          </a:prstGeom>
        </p:spPr>
      </p:pic>
      <p:pic>
        <p:nvPicPr>
          <p:cNvPr id="28" name="Picture 6" descr="Transparent Liquor Bottles Png - Alcohol Clipart Vector, Png Download ...">
            <a:extLst>
              <a:ext uri="{FF2B5EF4-FFF2-40B4-BE49-F238E27FC236}">
                <a16:creationId xmlns:a16="http://schemas.microsoft.com/office/drawing/2014/main" id="{0A1020CE-A1A6-E442-EF94-948FB07A5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54186" y1="69872" x2="54186" y2="69872"/>
                        <a14:foregroundMark x1="55930" y1="67821" x2="55930" y2="67821"/>
                        <a14:foregroundMark x1="55930" y1="67821" x2="55930" y2="67821"/>
                        <a14:foregroundMark x1="76628" y1="31154" x2="76628" y2="31154"/>
                        <a14:foregroundMark x1="73140" y1="33590" x2="73140" y2="33590"/>
                        <a14:foregroundMark x1="34302" y1="21538" x2="34302" y2="21538"/>
                        <a14:foregroundMark x1="62093" y1="53718" x2="62093" y2="53718"/>
                        <a14:foregroundMark x1="55000" y1="63846" x2="55000" y2="6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729"/>
          <a:stretch/>
        </p:blipFill>
        <p:spPr bwMode="auto">
          <a:xfrm>
            <a:off x="152613" y="7728155"/>
            <a:ext cx="5709731" cy="509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 cartoon of a person with many hands&#10;&#10;Description automatically generated">
            <a:extLst>
              <a:ext uri="{FF2B5EF4-FFF2-40B4-BE49-F238E27FC236}">
                <a16:creationId xmlns:a16="http://schemas.microsoft.com/office/drawing/2014/main" id="{03540288-DB65-EFC6-8B79-BFA555C794E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091" b="93676" l="7563" r="91877">
                        <a14:foregroundMark x1="72549" y1="92490" x2="30532" y2="94071"/>
                        <a14:foregroundMark x1="7843" y1="46640" x2="7843" y2="46640"/>
                        <a14:foregroundMark x1="10084" y1="46640" x2="10084" y2="49802"/>
                        <a14:foregroundMark x1="91877" y1="48221" x2="89356" y2="57708"/>
                        <a14:foregroundMark x1="86275" y1="50988" x2="86275" y2="509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95662" y="10192905"/>
            <a:ext cx="6729707" cy="4666439"/>
          </a:xfrm>
          <a:prstGeom prst="rect">
            <a:avLst/>
          </a:prstGeom>
        </p:spPr>
      </p:pic>
      <p:pic>
        <p:nvPicPr>
          <p:cNvPr id="30" name="Picture 29" descr="What My TV Told Me Today: The Health Benefits Of Alcohol – Oddball Times">
            <a:extLst>
              <a:ext uri="{FF2B5EF4-FFF2-40B4-BE49-F238E27FC236}">
                <a16:creationId xmlns:a16="http://schemas.microsoft.com/office/drawing/2014/main" id="{3BE1F055-2686-1692-0957-40E74523F01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8571" r="90000">
                        <a14:foregroundMark x1="8571" y1="43333" x2="8571" y2="43333"/>
                        <a14:foregroundMark x1="10714" y1="43889" x2="10714" y2="43889"/>
                        <a14:foregroundMark x1="16429" y1="43333" x2="16429" y2="43333"/>
                        <a14:foregroundMark x1="62500" y1="69444" x2="62500" y2="69444"/>
                        <a14:backgroundMark x1="67143" y1="80000" x2="67143" y2="80000"/>
                        <a14:backgroundMark x1="80714" y1="43333" x2="80714" y2="43333"/>
                        <a14:backgroundMark x1="40357" y1="61667" x2="40357" y2="61667"/>
                        <a14:backgroundMark x1="25714" y1="50000" x2="25714" y2="50000"/>
                        <a14:backgroundMark x1="17500" y1="43889" x2="17500" y2="43889"/>
                        <a14:backgroundMark x1="28214" y1="48333" x2="28214" y2="4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8880" y="9216220"/>
            <a:ext cx="9079914" cy="5764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60C044-E573-CC9A-FCBE-039619170AB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foregroundMark x1="19497" y1="13043" x2="17610" y2="60000"/>
                        <a14:foregroundMark x1="27673" y1="66087" x2="27673" y2="66087"/>
                        <a14:foregroundMark x1="62893" y1="88696" x2="62893" y2="88696"/>
                        <a14:foregroundMark x1="76730" y1="13043" x2="76730" y2="13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43099" y="9475061"/>
            <a:ext cx="4684364" cy="33880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B42482-0F36-4F49-0E87-5DA88B3FE0C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444" b="90000" l="8280" r="89809">
                        <a14:foregroundMark x1="36306" y1="11667" x2="24204" y2="12222"/>
                        <a14:foregroundMark x1="24204" y1="12222" x2="14650" y2="41111"/>
                        <a14:foregroundMark x1="13376" y1="30000" x2="27389" y2="7222"/>
                        <a14:foregroundMark x1="33121" y1="5556" x2="33121" y2="5556"/>
                        <a14:foregroundMark x1="28025" y1="6111" x2="28025" y2="6111"/>
                        <a14:foregroundMark x1="31210" y1="4444" x2="31210" y2="4444"/>
                        <a14:foregroundMark x1="33758" y1="3889" x2="33758" y2="3889"/>
                        <a14:foregroundMark x1="34395" y1="4444" x2="34395" y2="4444"/>
                        <a14:foregroundMark x1="36306" y1="5000" x2="36306" y2="5000"/>
                        <a14:foregroundMark x1="37580" y1="7222" x2="37580" y2="7222"/>
                        <a14:foregroundMark x1="53700" y1="72778" x2="40764" y2="66111"/>
                        <a14:foregroundMark x1="54777" y1="73333" x2="53700" y2="72778"/>
                        <a14:backgroundMark x1="61146" y1="73889" x2="61146" y2="73889"/>
                        <a14:backgroundMark x1="61146" y1="73889" x2="61146" y2="73889"/>
                        <a14:backgroundMark x1="64968" y1="75556" x2="63057" y2="66111"/>
                        <a14:backgroundMark x1="63694" y1="62778" x2="63694" y2="62778"/>
                        <a14:backgroundMark x1="63694" y1="61667" x2="63694" y2="61667"/>
                        <a14:backgroundMark x1="63694" y1="61111" x2="63694" y2="61111"/>
                        <a14:backgroundMark x1="63694" y1="59444" x2="63694" y2="59444"/>
                        <a14:backgroundMark x1="46497" y1="53333" x2="46497" y2="53333"/>
                        <a14:backgroundMark x1="47771" y1="53333" x2="47771" y2="53333"/>
                        <a14:backgroundMark x1="47771" y1="53333" x2="47771" y2="53333"/>
                        <a14:backgroundMark x1="47771" y1="53333" x2="47771" y2="53333"/>
                        <a14:backgroundMark x1="45860" y1="52778" x2="45860" y2="52778"/>
                        <a14:backgroundMark x1="55414" y1="56111" x2="47134" y2="52778"/>
                        <a14:backgroundMark x1="45860" y1="75556" x2="45860" y2="75556"/>
                        <a14:backgroundMark x1="44586" y1="72778" x2="44586" y2="72778"/>
                        <a14:backgroundMark x1="54140" y1="76111" x2="54140" y2="76111"/>
                        <a14:backgroundMark x1="53503" y1="74444" x2="54777" y2="77778"/>
                        <a14:backgroundMark x1="63694" y1="77222" x2="63694" y2="77222"/>
                        <a14:backgroundMark x1="61146" y1="78333" x2="61146" y2="76667"/>
                        <a14:backgroundMark x1="63694" y1="78889" x2="59873" y2="7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58678" y="10192906"/>
            <a:ext cx="4130128" cy="4780311"/>
          </a:xfrm>
          <a:prstGeom prst="rect">
            <a:avLst/>
          </a:prstGeom>
        </p:spPr>
      </p:pic>
      <p:pic>
        <p:nvPicPr>
          <p:cNvPr id="31" name="Picture 30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D8423DB1-120F-076E-6C97-731088678F6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626" b="89840" l="6118" r="92827">
                        <a14:foregroundMark x1="31013" y1="31551" x2="31013" y2="31551"/>
                        <a14:foregroundMark x1="30169" y1="29679" x2="30169" y2="29679"/>
                        <a14:foregroundMark x1="24051" y1="30749" x2="24051" y2="30749"/>
                        <a14:foregroundMark x1="47679" y1="65508" x2="47679" y2="65508"/>
                        <a14:foregroundMark x1="36920" y1="61230" x2="56751" y2="63904"/>
                        <a14:foregroundMark x1="42405" y1="79144" x2="49789" y2="79947"/>
                        <a14:foregroundMark x1="49156" y1="62834" x2="49156" y2="62834"/>
                        <a14:foregroundMark x1="49789" y1="73797" x2="49789" y2="73797"/>
                        <a14:foregroundMark x1="56751" y1="56684" x2="28692" y2="56684"/>
                        <a14:foregroundMark x1="56751" y1="75401" x2="38608" y2="75401"/>
                        <a14:foregroundMark x1="12025" y1="64706" x2="12025" y2="64706"/>
                        <a14:foregroundMark x1="9072" y1="48663" x2="9072" y2="48663"/>
                        <a14:foregroundMark x1="7806" y1="69519" x2="7806" y2="69519"/>
                        <a14:foregroundMark x1="7806" y1="52674" x2="7806" y2="52674"/>
                        <a14:foregroundMark x1="7806" y1="65241" x2="7806" y2="65241"/>
                        <a14:foregroundMark x1="7384" y1="61230" x2="7384" y2="61230"/>
                        <a14:foregroundMark x1="7384" y1="63904" x2="7384" y2="63904"/>
                        <a14:foregroundMark x1="6751" y1="53476" x2="6751" y2="53476"/>
                        <a14:foregroundMark x1="90506" y1="70053" x2="90506" y2="70053"/>
                        <a14:foregroundMark x1="91139" y1="50802" x2="91139" y2="50802"/>
                        <a14:foregroundMark x1="92827" y1="62567" x2="92827" y2="62567"/>
                        <a14:foregroundMark x1="78270" y1="80481" x2="78270" y2="80481"/>
                        <a14:foregroundMark x1="78270" y1="80481" x2="78270" y2="80481"/>
                        <a14:foregroundMark x1="80591" y1="79947" x2="80591" y2="79947"/>
                        <a14:foregroundMark x1="83544" y1="78342" x2="83544" y2="78342"/>
                        <a14:foregroundMark x1="87131" y1="75668" x2="87131" y2="75668"/>
                        <a14:foregroundMark x1="88819" y1="75134" x2="88819" y2="75134"/>
                        <a14:foregroundMark x1="90506" y1="72193" x2="90506" y2="721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86770" y="5625284"/>
            <a:ext cx="5030811" cy="42502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0203131-241D-3178-E0D6-78D5DF95E97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7965" r="93805">
                        <a14:foregroundMark x1="7965" y1="11250" x2="65487" y2="37500"/>
                        <a14:foregroundMark x1="93805" y1="51250" x2="84071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8304" y="18372976"/>
            <a:ext cx="5101244" cy="27345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3F2D0AD-92F0-15E6-6248-7EFB7F2A30C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>
                        <a14:foregroundMark x1="59649" y1="18033" x2="59649" y2="18033"/>
                        <a14:foregroundMark x1="26316" y1="20492" x2="26316" y2="204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32395" y="15441168"/>
            <a:ext cx="2739559" cy="29318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4430316-DE7E-AED9-BFD7-5DAABD1D3A8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7534" b="89041" l="7333" r="90000">
                        <a14:foregroundMark x1="59333" y1="8219" x2="59333" y2="8219"/>
                        <a14:foregroundMark x1="7333" y1="28767" x2="7333" y2="287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85232" y="4648563"/>
            <a:ext cx="4410430" cy="452194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4422C79-A325-3164-8352-038F25D25292}"/>
              </a:ext>
            </a:extLst>
          </p:cNvPr>
          <p:cNvSpPr txBox="1"/>
          <p:nvPr/>
        </p:nvSpPr>
        <p:spPr>
          <a:xfrm>
            <a:off x="8600798" y="2023942"/>
            <a:ext cx="1571680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cs typeface="Calibri"/>
              </a:rPr>
              <a:t>By:  Lauren Fontenot, Katherine Parent, Emily </a:t>
            </a:r>
            <a:r>
              <a:rPr lang="en-US" sz="4000" err="1">
                <a:cs typeface="Calibri"/>
              </a:rPr>
              <a:t>Freyou</a:t>
            </a:r>
            <a:r>
              <a:rPr lang="en-US" sz="4000">
                <a:cs typeface="Calibri"/>
              </a:rPr>
              <a:t>, &amp; Shaylee Doucet</a:t>
            </a:r>
            <a:endParaRPr lang="en-US" sz="4000"/>
          </a:p>
        </p:txBody>
      </p:sp>
      <p:pic>
        <p:nvPicPr>
          <p:cNvPr id="2" name="Picture 1" descr="Buồn ngủ Biểu tượng cảm xúc 💤">
            <a:extLst>
              <a:ext uri="{FF2B5EF4-FFF2-40B4-BE49-F238E27FC236}">
                <a16:creationId xmlns:a16="http://schemas.microsoft.com/office/drawing/2014/main" id="{706568AE-8D9E-21F7-1506-03E6AFDC39B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63" y="12603486"/>
            <a:ext cx="4352081" cy="4352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No symbol Clip art - symbol png download - 593*592 - Free Transparent ...">
            <a:extLst>
              <a:ext uri="{FF2B5EF4-FFF2-40B4-BE49-F238E27FC236}">
                <a16:creationId xmlns:a16="http://schemas.microsoft.com/office/drawing/2014/main" id="{9CC59C33-7DB3-38E9-9A9F-F3860F8CBD42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90" y="12973324"/>
            <a:ext cx="3585616" cy="35803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56A9AE-A914-1349-52FE-048003BFC9E5}"/>
              </a:ext>
            </a:extLst>
          </p:cNvPr>
          <p:cNvSpPr txBox="1"/>
          <p:nvPr/>
        </p:nvSpPr>
        <p:spPr>
          <a:xfrm>
            <a:off x="7615428" y="138030"/>
            <a:ext cx="18118337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80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In College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68D0A2-18A1-E3E6-9839-76082DFC0F1E}"/>
              </a:ext>
            </a:extLst>
          </p:cNvPr>
          <p:cNvSpPr txBox="1"/>
          <p:nvPr/>
        </p:nvSpPr>
        <p:spPr>
          <a:xfrm>
            <a:off x="18529711" y="3065381"/>
            <a:ext cx="11769213" cy="1323439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Abadi Extra Light" panose="020B0204020104020204" pitchFamily="34" charset="0"/>
                <a:cs typeface="Cordia New" panose="020B0502040204020203" pitchFamily="34" charset="-34"/>
              </a:rPr>
              <a:t>Stress with self-care</a:t>
            </a:r>
          </a:p>
        </p:txBody>
      </p:sp>
      <p:pic>
        <p:nvPicPr>
          <p:cNvPr id="22" name="Picture 20" descr="Burger Combo Illustrations, Royalty-Free Vector Graphics &amp; Clip Art ...">
            <a:extLst>
              <a:ext uri="{FF2B5EF4-FFF2-40B4-BE49-F238E27FC236}">
                <a16:creationId xmlns:a16="http://schemas.microsoft.com/office/drawing/2014/main" id="{BAF5819F-4E9C-32B6-E285-A6B00048A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4902" b="93464" l="7353" r="92484">
                        <a14:foregroundMark x1="52451" y1="12908" x2="52451" y2="12908"/>
                        <a14:foregroundMark x1="36111" y1="8333" x2="36111" y2="8333"/>
                        <a14:foregroundMark x1="53105" y1="19118" x2="53105" y2="19118"/>
                        <a14:foregroundMark x1="53105" y1="19118" x2="53105" y2="19118"/>
                        <a14:foregroundMark x1="53105" y1="19118" x2="53105" y2="19118"/>
                        <a14:foregroundMark x1="92484" y1="38562" x2="92484" y2="38562"/>
                        <a14:foregroundMark x1="63235" y1="77941" x2="63235" y2="77941"/>
                        <a14:foregroundMark x1="43791" y1="14706" x2="47712" y2="27614"/>
                        <a14:foregroundMark x1="47712" y1="27614" x2="50980" y2="17484"/>
                        <a14:foregroundMark x1="50980" y1="17484" x2="51144" y2="11928"/>
                        <a14:foregroundMark x1="48366" y1="10294" x2="59314" y2="11601"/>
                        <a14:foregroundMark x1="59314" y1="11601" x2="71895" y2="17320"/>
                        <a14:foregroundMark x1="71895" y1="17320" x2="55719" y2="20588"/>
                        <a14:foregroundMark x1="55719" y1="20588" x2="53758" y2="30556"/>
                        <a14:foregroundMark x1="53758" y1="30556" x2="38725" y2="10294"/>
                        <a14:foregroundMark x1="44935" y1="11438" x2="62255" y2="8824"/>
                        <a14:foregroundMark x1="62255" y1="8824" x2="79902" y2="19935"/>
                        <a14:foregroundMark x1="79902" y1="19935" x2="53758" y2="4902"/>
                        <a14:foregroundMark x1="53758" y1="4902" x2="47712" y2="8660"/>
                        <a14:foregroundMark x1="52288" y1="44771" x2="52288" y2="44771"/>
                        <a14:foregroundMark x1="52288" y1="43137" x2="52288" y2="43137"/>
                        <a14:foregroundMark x1="53922" y1="43137" x2="53922" y2="43137"/>
                        <a14:foregroundMark x1="91340" y1="50817" x2="87908" y2="62255"/>
                        <a14:foregroundMark x1="87908" y1="62255" x2="90196" y2="48203"/>
                        <a14:foregroundMark x1="90196" y1="48203" x2="91340" y2="45915"/>
                        <a14:foregroundMark x1="43791" y1="94281" x2="57843" y2="93627"/>
                        <a14:foregroundMark x1="57843" y1="93627" x2="59477" y2="93627"/>
                        <a14:foregroundMark x1="9150" y1="45915" x2="8987" y2="35948"/>
                        <a14:foregroundMark x1="8987" y1="35948" x2="7353" y2="45588"/>
                        <a14:foregroundMark x1="7353" y1="45588" x2="9641" y2="54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062" y="16089494"/>
            <a:ext cx="5271477" cy="530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913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 Parent</dc:creator>
  <cp:revision>2</cp:revision>
  <dcterms:created xsi:type="dcterms:W3CDTF">2023-11-19T19:42:43Z</dcterms:created>
  <dcterms:modified xsi:type="dcterms:W3CDTF">2024-01-12T14:40:28Z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8202f9-8d41-4950-b014-f183e397b746_Enabled">
    <vt:lpwstr>true</vt:lpwstr>
  </property>
  <property fmtid="{D5CDD505-2E9C-101B-9397-08002B2CF9AE}" pid="3" name="MSIP_Label_638202f9-8d41-4950-b014-f183e397b746_SetDate">
    <vt:lpwstr>2023-11-19T21:15:58Z</vt:lpwstr>
  </property>
  <property fmtid="{D5CDD505-2E9C-101B-9397-08002B2CF9AE}" pid="4" name="MSIP_Label_638202f9-8d41-4950-b014-f183e397b746_Method">
    <vt:lpwstr>Standard</vt:lpwstr>
  </property>
  <property fmtid="{D5CDD505-2E9C-101B-9397-08002B2CF9AE}" pid="5" name="MSIP_Label_638202f9-8d41-4950-b014-f183e397b746_Name">
    <vt:lpwstr>defa4170-0d19-0005-0004-bc88714345d2</vt:lpwstr>
  </property>
  <property fmtid="{D5CDD505-2E9C-101B-9397-08002B2CF9AE}" pid="6" name="MSIP_Label_638202f9-8d41-4950-b014-f183e397b746_SiteId">
    <vt:lpwstr>13b3b0ce-cd75-49a4-bfea-0a03b01ff1ab</vt:lpwstr>
  </property>
  <property fmtid="{D5CDD505-2E9C-101B-9397-08002B2CF9AE}" pid="7" name="MSIP_Label_638202f9-8d41-4950-b014-f183e397b746_ActionId">
    <vt:lpwstr>3d745cd8-da04-4015-8e31-69925da55f3d</vt:lpwstr>
  </property>
  <property fmtid="{D5CDD505-2E9C-101B-9397-08002B2CF9AE}" pid="8" name="MSIP_Label_638202f9-8d41-4950-b014-f183e397b746_ContentBits">
    <vt:lpwstr>0</vt:lpwstr>
  </property>
</Properties>
</file>